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14-Jan-21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14-Jan-21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751011" y="373323"/>
            <a:ext cx="8689976" cy="2509213"/>
          </a:xfrm>
        </p:spPr>
        <p:txBody>
          <a:bodyPr/>
          <a:lstStyle/>
          <a:p>
            <a:r>
              <a:rPr lang="en-US" b="1" dirty="0"/>
              <a:t>BACHELORS </a:t>
            </a:r>
            <a:r>
              <a:rPr lang="en-US" b="1" dirty="0" err="1"/>
              <a:t>hoME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95898" y="4075612"/>
            <a:ext cx="6596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</a:rPr>
              <a:t>Fhamid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</a:rPr>
              <a:t>Mottaki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				17.02.04.058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</a:rPr>
              <a:t>Ashiqul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Islam Ashik				17.02.04.070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Alam Khan				17.02.04.084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11634" y="3294408"/>
            <a:ext cx="189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Group No :- 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09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457202"/>
            <a:ext cx="10364451" cy="67926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About us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533" y="1502229"/>
            <a:ext cx="9980932" cy="4519748"/>
          </a:xfrm>
        </p:spPr>
      </p:pic>
    </p:spTree>
    <p:extLst>
      <p:ext uri="{BB962C8B-B14F-4D97-AF65-F5344CB8AC3E}">
        <p14:creationId xmlns:p14="http://schemas.microsoft.com/office/powerpoint/2010/main" val="152649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341" y="300445"/>
            <a:ext cx="10364451" cy="666207"/>
          </a:xfrm>
        </p:spPr>
        <p:txBody>
          <a:bodyPr/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189" y="1087688"/>
            <a:ext cx="9300754" cy="5421970"/>
          </a:xfrm>
        </p:spPr>
      </p:pic>
    </p:spTree>
    <p:extLst>
      <p:ext uri="{BB962C8B-B14F-4D97-AF65-F5344CB8AC3E}">
        <p14:creationId xmlns:p14="http://schemas.microsoft.com/office/powerpoint/2010/main" val="425333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762104" y="2442753"/>
            <a:ext cx="5982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/>
              <a:t>Thank You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162511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22130"/>
            <a:ext cx="10364451" cy="1275596"/>
          </a:xfrm>
        </p:spPr>
        <p:txBody>
          <a:bodyPr/>
          <a:lstStyle/>
          <a:p>
            <a:r>
              <a:rPr lang="en-US" dirty="0" smtClean="0"/>
              <a:t>Sign Up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045" y="1789612"/>
            <a:ext cx="9091749" cy="4624251"/>
          </a:xfrm>
        </p:spPr>
      </p:pic>
    </p:spTree>
    <p:extLst>
      <p:ext uri="{BB962C8B-B14F-4D97-AF65-F5344CB8AC3E}">
        <p14:creationId xmlns:p14="http://schemas.microsoft.com/office/powerpoint/2010/main" val="302642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723" y="1658393"/>
            <a:ext cx="9235439" cy="4768533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35216" y="274319"/>
            <a:ext cx="10364451" cy="940527"/>
          </a:xfrm>
        </p:spPr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56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974" y="235130"/>
            <a:ext cx="10364451" cy="1123407"/>
          </a:xfrm>
        </p:spPr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742" y="1358537"/>
            <a:ext cx="8503920" cy="4989966"/>
          </a:xfrm>
        </p:spPr>
      </p:pic>
    </p:spTree>
    <p:extLst>
      <p:ext uri="{BB962C8B-B14F-4D97-AF65-F5344CB8AC3E}">
        <p14:creationId xmlns:p14="http://schemas.microsoft.com/office/powerpoint/2010/main" val="137720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398" y="130630"/>
            <a:ext cx="10364451" cy="1149532"/>
          </a:xfrm>
        </p:spPr>
        <p:txBody>
          <a:bodyPr/>
          <a:lstStyle/>
          <a:p>
            <a:r>
              <a:rPr lang="en-US" dirty="0" smtClean="0"/>
              <a:t>Find House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788" y="1280162"/>
            <a:ext cx="8686802" cy="5108276"/>
          </a:xfrm>
        </p:spPr>
      </p:pic>
    </p:spTree>
    <p:extLst>
      <p:ext uri="{BB962C8B-B14F-4D97-AF65-F5344CB8AC3E}">
        <p14:creationId xmlns:p14="http://schemas.microsoft.com/office/powerpoint/2010/main" val="202174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899" y="13064"/>
            <a:ext cx="10364451" cy="757647"/>
          </a:xfrm>
        </p:spPr>
        <p:txBody>
          <a:bodyPr/>
          <a:lstStyle/>
          <a:p>
            <a:r>
              <a:rPr lang="en-US" dirty="0" smtClean="0"/>
              <a:t>Post Details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657" y="875212"/>
            <a:ext cx="7606937" cy="5799910"/>
          </a:xfrm>
        </p:spPr>
      </p:pic>
    </p:spTree>
    <p:extLst>
      <p:ext uri="{BB962C8B-B14F-4D97-AF65-F5344CB8AC3E}">
        <p14:creationId xmlns:p14="http://schemas.microsoft.com/office/powerpoint/2010/main" val="209154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444138"/>
            <a:ext cx="10363825" cy="692332"/>
          </a:xfrm>
        </p:spPr>
        <p:txBody>
          <a:bodyPr/>
          <a:lstStyle/>
          <a:p>
            <a:r>
              <a:rPr lang="en-US" dirty="0" smtClean="0"/>
              <a:t>Advertise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33" y="1698853"/>
            <a:ext cx="9925907" cy="4388440"/>
          </a:xfrm>
        </p:spPr>
      </p:pic>
    </p:spTree>
    <p:extLst>
      <p:ext uri="{BB962C8B-B14F-4D97-AF65-F5344CB8AC3E}">
        <p14:creationId xmlns:p14="http://schemas.microsoft.com/office/powerpoint/2010/main" val="25939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530" y="222069"/>
            <a:ext cx="10364451" cy="640080"/>
          </a:xfrm>
        </p:spPr>
        <p:txBody>
          <a:bodyPr/>
          <a:lstStyle/>
          <a:p>
            <a:r>
              <a:rPr lang="en-US" dirty="0" smtClean="0"/>
              <a:t>Chat 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2" y="1280160"/>
            <a:ext cx="8837261" cy="5320456"/>
          </a:xfrm>
        </p:spPr>
      </p:pic>
    </p:spTree>
    <p:extLst>
      <p:ext uri="{BB962C8B-B14F-4D97-AF65-F5344CB8AC3E}">
        <p14:creationId xmlns:p14="http://schemas.microsoft.com/office/powerpoint/2010/main" val="253638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90" y="391887"/>
            <a:ext cx="10364451" cy="822960"/>
          </a:xfrm>
        </p:spPr>
        <p:txBody>
          <a:bodyPr/>
          <a:lstStyle/>
          <a:p>
            <a:r>
              <a:rPr lang="en-US" dirty="0" smtClean="0"/>
              <a:t>Profile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26" y="1609317"/>
            <a:ext cx="9593115" cy="4347346"/>
          </a:xfrm>
        </p:spPr>
      </p:pic>
    </p:spTree>
    <p:extLst>
      <p:ext uri="{BB962C8B-B14F-4D97-AF65-F5344CB8AC3E}">
        <p14:creationId xmlns:p14="http://schemas.microsoft.com/office/powerpoint/2010/main" val="43159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33</TotalTime>
  <Words>50</Words>
  <Application>Microsoft Office PowerPoint</Application>
  <PresentationFormat>Widescreen</PresentationFormat>
  <Paragraphs>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Droplet</vt:lpstr>
      <vt:lpstr>BACHELORS hoME</vt:lpstr>
      <vt:lpstr>Sign Up Page</vt:lpstr>
      <vt:lpstr>Login Page</vt:lpstr>
      <vt:lpstr>Home Page</vt:lpstr>
      <vt:lpstr>Find House</vt:lpstr>
      <vt:lpstr>Post Details</vt:lpstr>
      <vt:lpstr>Advertise</vt:lpstr>
      <vt:lpstr>Chat Box</vt:lpstr>
      <vt:lpstr>Profile</vt:lpstr>
      <vt:lpstr>About us </vt:lpstr>
      <vt:lpstr>Contact us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BACHELORS hoME</dc:title>
  <dc:creator>alam khan</dc:creator>
  <cp:lastModifiedBy>alam khan</cp:lastModifiedBy>
  <cp:revision>5</cp:revision>
  <dcterms:created xsi:type="dcterms:W3CDTF">2021-01-13T22:43:29Z</dcterms:created>
  <dcterms:modified xsi:type="dcterms:W3CDTF">2021-01-13T23:17:14Z</dcterms:modified>
</cp:coreProperties>
</file>

<file path=docProps/thumbnail.jpeg>
</file>